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579418"/>
            <a:ext cx="10363200" cy="1450109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32582" y="3334320"/>
            <a:ext cx="5846618" cy="57264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Name/author/credentials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0841F9-7303-D1F7-ED32-1662FDF1636E}"/>
              </a:ext>
            </a:extLst>
          </p:cNvPr>
          <p:cNvCxnSpPr>
            <a:cxnSpLocks/>
          </p:cNvCxnSpPr>
          <p:nvPr userDrawn="1"/>
        </p:nvCxnSpPr>
        <p:spPr>
          <a:xfrm>
            <a:off x="3445163" y="3186545"/>
            <a:ext cx="7934037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>
            <a:extLst>
              <a:ext uri="{FF2B5EF4-FFF2-40B4-BE49-F238E27FC236}">
                <a16:creationId xmlns:a16="http://schemas.microsoft.com/office/drawing/2014/main" id="{2722EE6D-6FB0-78BA-14A2-998736DF7BF0}"/>
              </a:ext>
            </a:extLst>
          </p:cNvPr>
          <p:cNvSpPr txBox="1">
            <a:spLocks/>
          </p:cNvSpPr>
          <p:nvPr userDrawn="1"/>
        </p:nvSpPr>
        <p:spPr>
          <a:xfrm>
            <a:off x="5532581" y="3925435"/>
            <a:ext cx="6128327" cy="572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Insert Name of meeting/Conference</a:t>
            </a:r>
          </a:p>
        </p:txBody>
      </p:sp>
    </p:spTree>
    <p:extLst>
      <p:ext uri="{BB962C8B-B14F-4D97-AF65-F5344CB8AC3E}">
        <p14:creationId xmlns:p14="http://schemas.microsoft.com/office/powerpoint/2010/main" val="335714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4E0FC5-96F1-467D-4282-F479CCE36082}"/>
              </a:ext>
            </a:extLst>
          </p:cNvPr>
          <p:cNvCxnSpPr/>
          <p:nvPr userDrawn="1"/>
        </p:nvCxnSpPr>
        <p:spPr>
          <a:xfrm>
            <a:off x="2540000" y="1579418"/>
            <a:ext cx="829425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07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05742" y="136799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541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8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8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6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B7DE43B-50B9-47CF-B7C0-3CD1F17E3EA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6F15A62-CA5A-4929-BD7B-0F63CE07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8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35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444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accent1">
                <a:lumMod val="5000"/>
                <a:lumOff val="95000"/>
              </a:schemeClr>
            </a:gs>
            <a:gs pos="0">
              <a:schemeClr val="accent1">
                <a:alpha val="9000"/>
                <a:lumMod val="30000"/>
                <a:lumOff val="7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218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B3F0FB0-2440-2AAF-A98F-4FBC7BE6D0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186" y="6049944"/>
            <a:ext cx="2346616" cy="6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6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Amasis MT Pro Black" panose="020B0604020202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B5E8-F9E6-4772-564A-E598734BA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6C54E-32DE-5A98-24B6-CE3B5F38B9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3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117C4-ED4D-122C-CA8A-64F731D8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F686B-8595-8651-CD97-B120B694C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2889CB-B723-A5F1-9560-4DD6FC77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E0364D-85BC-ABA4-33A2-5334F07B6F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A938A4-0C8A-EBEA-CB2F-C61851C390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8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BBA8D6-D2C1-FCC1-3314-10923DEE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48" y="233232"/>
            <a:ext cx="5694751" cy="1110376"/>
          </a:xfrm>
        </p:spPr>
        <p:txBody>
          <a:bodyPr>
            <a:normAutofit/>
          </a:bodyPr>
          <a:lstStyle/>
          <a:p>
            <a:r>
              <a:rPr lang="en-US" sz="6000" dirty="0"/>
              <a:t>Questions?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24DE30-8796-783A-A474-64D8E832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52" y="3153747"/>
            <a:ext cx="10149846" cy="33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more Info Find us on social media:</a:t>
            </a:r>
          </a:p>
          <a:p>
            <a:pPr marL="457200" lvl="1" indent="0">
              <a:buNone/>
            </a:pPr>
            <a:r>
              <a:rPr lang="en-US" dirty="0"/>
              <a:t>	  @AAPSM “Your foot and Ankle Sports Medicine Specialists”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  @_aapsm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439DA2-DF4F-C83C-157B-3688685F1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93436" y="1511559"/>
            <a:ext cx="7203201" cy="1474237"/>
          </a:xfrm>
        </p:spPr>
        <p:txBody>
          <a:bodyPr>
            <a:normAutofit/>
          </a:bodyPr>
          <a:lstStyle/>
          <a:p>
            <a:r>
              <a:rPr lang="en-US" sz="2800" dirty="0"/>
              <a:t>Contact:</a:t>
            </a:r>
          </a:p>
          <a:p>
            <a:r>
              <a:rPr lang="en-US" sz="2800" dirty="0"/>
              <a:t>Email:</a:t>
            </a:r>
          </a:p>
          <a:p>
            <a:endParaRPr lang="en-US" dirty="0"/>
          </a:p>
        </p:txBody>
      </p:sp>
      <p:pic>
        <p:nvPicPr>
          <p:cNvPr id="26" name="Picture 25" descr="Logo, company name&#10;&#10;Description automatically generated">
            <a:extLst>
              <a:ext uri="{FF2B5EF4-FFF2-40B4-BE49-F238E27FC236}">
                <a16:creationId xmlns:a16="http://schemas.microsoft.com/office/drawing/2014/main" id="{6274C2D7-659B-5635-E80D-8B73BA5135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7" t="3742" r="32208" b="15834"/>
          <a:stretch/>
        </p:blipFill>
        <p:spPr>
          <a:xfrm>
            <a:off x="1468021" y="5395832"/>
            <a:ext cx="489939" cy="556939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9E943A1D-B532-DAB2-6A70-86F6E7E4BE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109" r="5346" b="15656"/>
          <a:stretch/>
        </p:blipFill>
        <p:spPr>
          <a:xfrm>
            <a:off x="1420815" y="3607031"/>
            <a:ext cx="519953" cy="523514"/>
          </a:xfrm>
          <a:prstGeom prst="rect">
            <a:avLst/>
          </a:prstGeom>
        </p:spPr>
      </p:pic>
      <p:pic>
        <p:nvPicPr>
          <p:cNvPr id="32" name="Picture 31" descr="Logo&#10;&#10;Description automatically generated">
            <a:extLst>
              <a:ext uri="{FF2B5EF4-FFF2-40B4-BE49-F238E27FC236}">
                <a16:creationId xmlns:a16="http://schemas.microsoft.com/office/drawing/2014/main" id="{F0B964C2-AC90-9D67-897B-A4229B0B56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57" t="10463" r="8067" b="15536"/>
          <a:stretch/>
        </p:blipFill>
        <p:spPr>
          <a:xfrm>
            <a:off x="1420814" y="6003722"/>
            <a:ext cx="598031" cy="647837"/>
          </a:xfrm>
          <a:prstGeom prst="rect">
            <a:avLst/>
          </a:prstGeom>
        </p:spPr>
      </p:pic>
      <p:pic>
        <p:nvPicPr>
          <p:cNvPr id="34" name="Picture 33" descr="Icon&#10;&#10;Description automatically generated">
            <a:extLst>
              <a:ext uri="{FF2B5EF4-FFF2-40B4-BE49-F238E27FC236}">
                <a16:creationId xmlns:a16="http://schemas.microsoft.com/office/drawing/2014/main" id="{88A61A68-95A6-7E83-3390-45550C5C45D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815" y="4181392"/>
            <a:ext cx="544615" cy="54461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71332A1-EA3A-E4AC-BCF4-F87E0C3CD86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584" t="8129" r="51273" b="14428"/>
          <a:stretch/>
        </p:blipFill>
        <p:spPr>
          <a:xfrm>
            <a:off x="1420814" y="4776854"/>
            <a:ext cx="598031" cy="610447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B9742180-D134-697D-2255-4FD42476F6EE}"/>
              </a:ext>
            </a:extLst>
          </p:cNvPr>
          <p:cNvSpPr txBox="1"/>
          <p:nvPr/>
        </p:nvSpPr>
        <p:spPr>
          <a:xfrm>
            <a:off x="1574405" y="4264144"/>
            <a:ext cx="6433456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@AAPSM1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487C1D-ECBF-DCD4-6C6B-712F9B8E9F4C}"/>
              </a:ext>
            </a:extLst>
          </p:cNvPr>
          <p:cNvSpPr txBox="1"/>
          <p:nvPr/>
        </p:nvSpPr>
        <p:spPr>
          <a:xfrm>
            <a:off x="1574405" y="4842011"/>
            <a:ext cx="6433456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@_aapsm_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D830CDE-0B0F-0446-C7E8-08C5DD53F5D1}"/>
              </a:ext>
            </a:extLst>
          </p:cNvPr>
          <p:cNvSpPr txBox="1"/>
          <p:nvPr/>
        </p:nvSpPr>
        <p:spPr>
          <a:xfrm>
            <a:off x="2018845" y="5980500"/>
            <a:ext cx="60975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@AAPSM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080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380184-6A87-4033-8749-4E4DF2E0B783}" vid="{AEC90E7B-489F-4253-A160-EFE5C727E3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Genereal AAPSM Presnentation (1)</Template>
  <TotalTime>0</TotalTime>
  <Words>22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Amasis MT Pro Black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Rita Yates</dc:creator>
  <cp:lastModifiedBy>Betsy</cp:lastModifiedBy>
  <cp:revision>1</cp:revision>
  <dcterms:created xsi:type="dcterms:W3CDTF">2023-02-23T12:39:04Z</dcterms:created>
  <dcterms:modified xsi:type="dcterms:W3CDTF">2023-02-24T08:57:41Z</dcterms:modified>
</cp:coreProperties>
</file>